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7373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PRIVATE TRAVEL MEMBERSHIP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214884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Inner Circle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457200" y="374904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Travel at trade prices, with a human touch. A private travel membership combining agency-grade rates, a full booking platform and a 24/7 live concierge — for individual members and as a differentiated corporate employee benefit.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Company overview · 2026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1/13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WHAT INNER CIRCLE IS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One membership. The whole trip.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2423160"/>
            <a:ext cx="8046720" cy="226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private travel club. Members book flights, hotels, cruises, cars, activities, transfers, theme parks and vacation packages inside one account.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Trade-level access. Members see negotiated net rates — the same class of pricing travel agencies buy at — rather than public retail prices.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real booking platform. Search, compare, book, pay and manage trips end to end. Not a voucher scheme or a cashback portal.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24/7 human concierge. Live travel professionals for planning, changes and in-trip support, included with membership.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corporate benefit. Companies give the entire membership to employees as a perk — travel savings staff actually use, at no cost to the employee.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2/13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Retail travel is marked up. Corporate perks are forgettable.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256032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For travellers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85800" y="292608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Public sites sell the same rooms and seats at retail markups.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trade prices exist — they are simply locked behind agency credentials.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Loyalty points return pennies on the dollar and expire.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800600" y="242316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83480" y="256032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For employers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029200" y="292608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Benefits budgets are under pressure to show real, felt value.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Most perks are abstract: apps, discount codes, wellness credits — low usage, low recall.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Travel is the one benefit employees emotionally connect with.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It has never been affordable to give at scale — until now.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3/13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Where the saving comes from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1. Negotiated supply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436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Rates are contracted directly with suppliers and consolidators at net, trade level.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13944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13944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4916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2. No retail markup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27660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Members book at, or very close to, that net rate. The margin public sites take is the member's saving.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82168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82168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3140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3. Membership funds it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95884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flat annual membership — not per-booking markups — is the business model. The more a member travels, the more they save.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Result: members routinely save more on a single trip than the cost of membership.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4/13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MEMBER BENEFITS · TRAVEL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Inner Circle member rates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2423160"/>
            <a:ext cx="8046720" cy="226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Hotels worldwide. Inner Circle-only negotiated rates, up to 40% below public OTA prices — the supplier's net cost, shown verbatim.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International flights. Up to 15% off member fares.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Domestic flights. Up to 5% off member fares.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Rental cars &amp; activities. 10% off member rates when booked on the Inner Circle rate.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All-inclusive packages. Special member-only package pricing.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Cruises. Member savings plus onboard credit on leading lines — Royal Caribbean, Celebrity, Princess, Holland America, NCL, MSC, Carnival.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5/13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MEMBER BENEFITS · LIFESTYLE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Beyond the trip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2423160"/>
            <a:ext cx="8046720" cy="226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Theme parks. Member pricing on Disney and Universal tickets.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Sports &amp; entertainment. Ticketmaster presale access and member offers.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Movies. Discounted cinema tickets.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24/7 concierge. Live agents for planning, bookings, changes and emergencies — phone and chat, around the clock.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VIP &amp; luxury services. Upgrades, special requests, celebrations and hard-to-get reservations handled by the concierge team.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6/13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CONCIERGE ADVANTAGE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Technology sells the ticket. People keep the member.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256032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the concierge does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85800" y="292608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Plans and books complete trips.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Handles changes, cancellations and disruption while the member is travelling.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Arranges upgrades, occasions and special requests.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800600" y="242316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983480" y="256032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Why it matters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029200" y="292608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Pure booking engines compete on price alone — a race to the bottom.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human layer turns a discount site into a service members renew for.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It is the moat.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Rates can be copied; a 24/7 personal service cannot, cheaply.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7/13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CORPORATE BENEFITS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The employee benefit people actually use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2423160"/>
            <a:ext cx="8046720" cy="226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Company-sponsored membership. The employer covers Inner Circle for staff; employees and their families book personal travel at member rates.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Felt value. A family holiday saving of hundreds of dollars is remembered — unlike another app subscription.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Zero admin. No booking through HR; employees get their own logins, their own trips, their own concierge.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Recruitment &amp; retention. A distinctive, premium perk that differentiates an employer's offer at negligible cost per head.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Scales to any workforce. From a 20-person firm to a national employer — provisioning is a link, not an integration project.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8/13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CORPORATE BENEFITS · DELIVERY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White-label and ready to deploy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2423160"/>
            <a:ext cx="8046720" cy="226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Your brand, our engine. Each company gets its own branded site — logo, colours, company name — on its own address.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Instant provisioning. A new client site is cloned and live in minutes, with its own admin access.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Single sign-on. Employees move from the corporate portal into their travel account without a second password.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Usage visibility. The employer sees adoption; travellers see their savings.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9/13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COMPETITIVE POSITION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Why Inner Circle wins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vs. Public OTAs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436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They sell retail. We sell net.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They monetise every booking with markup; we monetise a flat membership — incentives aligned with the traveller.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13944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13944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4916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vs. Discount clubs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27660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They offer coupon-style deals on leftovers.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Inner Circle is a full booking platform across every travel category, with live inventory.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82168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82168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3140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vs. Corporate perk platforms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95884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They aggregate coupons and wellness apps.</a:t>
            </a:r>
            <a:endParaRPr lang="en-US" sz="11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 deliver a premium, emotional benefit — travel — plus a 24/7 human concierge.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10/13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BUSINESS MODEL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Aligned, recurring, scalable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48640" y="2423160"/>
            <a:ext cx="8046720" cy="22631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Annual membership. A flat yearly fee per member — predictable recurring revenue, independent of booking volume.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Corporate programmes. Employers sponsor memberships for their workforce — volume distribution with a single sale.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Ancillary margin. Selected add-on categories contribute margin without touching the headline member rate.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Retention engine. The concierge and visible per-trip savings drive renewal: members who travel once typically save more than the fee.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11/13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 TO MARKET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Distribution through employers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1514856" y="237744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514856" y="245059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2017776" y="2606040"/>
            <a:ext cx="202387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2971800"/>
            <a:ext cx="257251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Land one company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12064" y="3337560"/>
            <a:ext cx="246278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sponsored corporate launch gives the platform hundreds of members on day one.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24528" y="237744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224528" y="245059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727448" y="2606040"/>
            <a:ext cx="2023872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166872" y="2971800"/>
            <a:ext cx="257251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Employees travel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221736" y="3337560"/>
            <a:ext cx="246278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Members see real savings on their first trips and tell colleagues and family.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934200" y="237744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934200" y="245059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5876544" y="2971800"/>
            <a:ext cx="2572512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Renew &amp; expand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5931408" y="3337560"/>
            <a:ext cx="246278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Corporate renewals, family add-ons and individual memberships compound from each anchor client.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Every corporate client is a distribution channel, not just a customer.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12/13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8288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Travel like an insider, every time.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457200" y="342900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Inner Circle turns trade-level travel into a membership — and membership into the employee benefit people remember.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inner-circle.travel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13/13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Snowstorm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Inner Circle Overview</dc:title>
  <dc:subject>Inner Circle Overview</dc:subject>
  <dc:creator>Snowstorm Technologies</dc:creator>
  <cp:lastModifiedBy>Snowstorm Technologies</cp:lastModifiedBy>
  <cp:revision>1</cp:revision>
  <dcterms:created xsi:type="dcterms:W3CDTF">2026-09-20T19:20:39Z</dcterms:created>
  <dcterms:modified xsi:type="dcterms:W3CDTF">2026-09-20T19:20:39Z</dcterms:modified>
</cp:coreProperties>
</file>